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5" r:id="rId3"/>
    <p:sldId id="406" r:id="rId4"/>
    <p:sldId id="407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</p:sldIdLst>
  <p:sldSz cx="12192000" cy="6858000"/>
  <p:notesSz cx="6858000" cy="9144000"/>
  <p:photoAlbum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ka Jantošková" userId="902007740b87497c" providerId="LiveId" clId="{56B45271-B021-408B-9440-956618FADBFD}"/>
    <pc:docChg chg="modSld">
      <pc:chgData name="Lenka Jantošková" userId="902007740b87497c" providerId="LiveId" clId="{56B45271-B021-408B-9440-956618FADBFD}" dt="2023-04-25T18:16:43.911" v="3"/>
      <pc:docMkLst>
        <pc:docMk/>
      </pc:docMkLst>
      <pc:sldChg chg="modSp mod modTransition">
        <pc:chgData name="Lenka Jantošková" userId="902007740b87497c" providerId="LiveId" clId="{56B45271-B021-408B-9440-956618FADBFD}" dt="2023-04-25T18:16:43.911" v="3"/>
        <pc:sldMkLst>
          <pc:docMk/>
          <pc:sldMk cId="892107910" sldId="256"/>
        </pc:sldMkLst>
        <pc:spChg chg="mod">
          <ac:chgData name="Lenka Jantošková" userId="902007740b87497c" providerId="LiveId" clId="{56B45271-B021-408B-9440-956618FADBFD}" dt="2023-04-25T18:16:31.927" v="2" actId="20577"/>
          <ac:spMkLst>
            <pc:docMk/>
            <pc:sldMk cId="892107910" sldId="256"/>
            <ac:spMk id="2" creationId="{4C6E9DA6-E133-9EB9-0D49-3342E344FF0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D3EE9-4B2A-63C8-7831-7820AADDB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DAD131A-C749-379B-B29E-2B0B9CE4C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CB7C53-A29B-826C-5255-F8E6976E0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BB3B030-7DE9-D38D-EB75-BB9A4E22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C52A917-E510-C0E9-1E2C-1655839C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2903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E42A6C-AD6C-1885-F506-89F962E8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6EE4A8D6-6F6F-7FD5-989F-3C5EFB301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6160D98-2640-1B0C-3AA4-DFA44AFA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76172B3-5DEE-2867-C3E0-0E2FCFB7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BCAA26D-6703-92ED-431F-0DD6462E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972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4088E6B-73A7-C9B6-0604-4FA840D78E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64AE52E9-F096-66C1-EC23-5DBB74E69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C7A3BAD-7689-8FBE-44EB-84B05666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ACD03C8-1249-EB7A-93A0-E8C77E7B7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D3801B8-F9B3-4C92-3873-263BC9F5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069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A288E-F1B4-D982-6963-9C18755D9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3BFE80D-7850-6CDB-375E-88EA4E559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7126FDB-6594-6492-C778-E74D6003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C5F4113-2F64-312A-B4FD-E6712750C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D3A3101-AA2F-0672-8E8F-1F0C9236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687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EAF615-AFC4-2252-5F8A-AD0D5DD9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D6C1CC-4E86-3349-2E07-ADFC6E18B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3424610-7BB9-CBD6-7F23-40120E6C2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77A1402-C200-0A15-2B1A-6504505BA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62F6C89-27AD-6113-2EC0-C8E7B695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064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387C00-F9DD-2E9C-2B0C-F686F06A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924B67-AB74-80E3-EEA5-38DEAE6B1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5B2769B-B3AE-F824-EE87-BB4C22011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3DD79CB-5489-2B6E-EEBA-22DE7EA2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3D51354-CBF8-768C-7235-68AA297A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B114E83-CA91-1F20-2C35-3966FBB0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942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F498F-17AB-1D9A-3A50-32C675CDB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3E0052-5EA6-5732-7381-B07AC6714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0C77D01-4F2C-5ED0-D90C-6211A1512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C569878-E6E5-D642-D4C1-F9E44C1C3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08C9D42-0C0D-444C-29FB-02E69461D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D14A424-40D4-9CCF-C8AC-96679CCB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3899D71-09A0-2B04-D33E-D12A3D89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FDF54A18-29E6-B04E-8D04-BFCAFA15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249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1C0104-E930-9EAB-A313-CBEBAACD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10232FA-FE04-AD43-5585-079164C13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B279B97-9498-7A65-2850-C4426CA6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BCD01A3-29CE-7A27-5526-38232CA2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052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01E0EBC-B9A0-66CC-D585-88215C44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9073E45-F1D6-F76F-34E1-8A5E8982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67153D3-0F0D-8CAF-BA13-6F7C2A3E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802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C9562-986E-E53E-21FB-77EF15947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8D48B1B-A37D-C1A3-C5CA-7C0975742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97614D-8F13-E762-7612-1AAE6C157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433611D-6EB8-D737-61B4-A922C656F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7ABDDBC-DFFF-1F37-01AC-A45EF138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C8DEA5-7570-94C3-FAFF-F8EA99A4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506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91937-1D1B-66C2-D3B9-62A5D5BAA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946249B-AD73-856A-CE68-3AD91A095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73F9FE-F380-9B52-0C7A-71F556B12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2375737-B487-0175-D837-2E9F8FC91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4454794-D785-61A8-AB0E-4EDE632D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B3AEF3E-AE7E-DC00-452D-22F9E110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107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023184C-9F60-ADE0-2C7E-03BA4F29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C69CFE-0A15-3619-BDE3-67464F9C3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C67DA61-5E2A-8E05-7075-4FA6D0743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E7C70-3AF6-4E1B-AEE8-CFBF043827CD}" type="datetimeFigureOut">
              <a:rPr lang="sk-SK" smtClean="0"/>
              <a:t>27. 4. 2023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54BC59-F7A1-F9FF-667E-D83AECECC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7FD1944-3E99-4BEA-0AD7-CDAEAF6E4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5DCCA-33E8-4153-878F-AEF4A421EB8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97220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E9DA6-E133-9EB9-0D49-3342E344FF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>
                <a:latin typeface="Cera PROModern Medium" pitchFamily="2" charset="0"/>
              </a:rPr>
              <a:t>NÁVRHY ZÁHRAD </a:t>
            </a:r>
            <a:r>
              <a:rPr lang="sk-SK" sz="4000" dirty="0"/>
              <a:t>a</a:t>
            </a:r>
            <a:r>
              <a:rPr lang="sk-SK" dirty="0"/>
              <a:t> </a:t>
            </a:r>
            <a:br>
              <a:rPr lang="sk-SK" dirty="0"/>
            </a:br>
            <a:r>
              <a:rPr lang="sk-SK" sz="5000" i="1" dirty="0"/>
              <a:t>verejných priestranstiev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0AADD6-11C7-68C4-DCD1-E8A8EEC9DF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MAS Rajecká dolina, r. s. p.</a:t>
            </a:r>
          </a:p>
        </p:txBody>
      </p:sp>
    </p:spTree>
    <p:extLst>
      <p:ext uri="{BB962C8B-B14F-4D97-AF65-F5344CB8AC3E}">
        <p14:creationId xmlns:p14="http://schemas.microsoft.com/office/powerpoint/2010/main" val="89210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zhora terasa 2">
            <a:extLst>
              <a:ext uri="{FF2B5EF4-FFF2-40B4-BE49-F238E27FC236}">
                <a16:creationId xmlns:a16="http://schemas.microsoft.com/office/drawing/2014/main" id="{4C2450D9-DBF2-D7B1-DF47-1F486D005A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64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sedenie so zelenou strechou">
            <a:extLst>
              <a:ext uri="{FF2B5EF4-FFF2-40B4-BE49-F238E27FC236}">
                <a16:creationId xmlns:a16="http://schemas.microsoft.com/office/drawing/2014/main" id="{90D85B11-20AA-B7F0-62E5-A0780505B5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23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">
            <a:extLst>
              <a:ext uri="{FF2B5EF4-FFF2-40B4-BE49-F238E27FC236}">
                <a16:creationId xmlns:a16="http://schemas.microsoft.com/office/drawing/2014/main" id="{8B6776FC-9C37-E738-9822-50D49A4C54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0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zapustene ohnisko">
            <a:extLst>
              <a:ext uri="{FF2B5EF4-FFF2-40B4-BE49-F238E27FC236}">
                <a16:creationId xmlns:a16="http://schemas.microsoft.com/office/drawing/2014/main" id="{BE1FBE56-040D-7110-06EE-2D3B0176B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1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5">
            <a:extLst>
              <a:ext uri="{FF2B5EF4-FFF2-40B4-BE49-F238E27FC236}">
                <a16:creationId xmlns:a16="http://schemas.microsoft.com/office/drawing/2014/main" id="{ED7FBD54-4861-2B95-CC90-27E3A44D2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89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avlac">
            <a:extLst>
              <a:ext uri="{FF2B5EF4-FFF2-40B4-BE49-F238E27FC236}">
                <a16:creationId xmlns:a16="http://schemas.microsoft.com/office/drawing/2014/main" id="{C8810A79-9FAF-C2E3-D58A-2F2B52D48B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58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3">
            <a:extLst>
              <a:ext uri="{FF2B5EF4-FFF2-40B4-BE49-F238E27FC236}">
                <a16:creationId xmlns:a16="http://schemas.microsoft.com/office/drawing/2014/main" id="{C97CEF2E-4A6C-D238-45AA-36E8D92CDA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66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ri bazéne 2">
            <a:extLst>
              <a:ext uri="{FF2B5EF4-FFF2-40B4-BE49-F238E27FC236}">
                <a16:creationId xmlns:a16="http://schemas.microsoft.com/office/drawing/2014/main" id="{14A00F75-4707-9BF5-31E2-DB5D64FCA3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6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Rajec Kostolna 2">
            <a:extLst>
              <a:ext uri="{FF2B5EF4-FFF2-40B4-BE49-F238E27FC236}">
                <a16:creationId xmlns:a16="http://schemas.microsoft.com/office/drawing/2014/main" id="{C196E1B3-097C-9400-D8E0-3992F7A664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34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Rajec Kostolna 3">
            <a:extLst>
              <a:ext uri="{FF2B5EF4-FFF2-40B4-BE49-F238E27FC236}">
                <a16:creationId xmlns:a16="http://schemas.microsoft.com/office/drawing/2014/main" id="{CF2FBC49-F796-B087-3BAD-42AD858445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9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sedenie">
            <a:extLst>
              <a:ext uri="{FF2B5EF4-FFF2-40B4-BE49-F238E27FC236}">
                <a16:creationId xmlns:a16="http://schemas.microsoft.com/office/drawing/2014/main" id="{BEFF0630-E4D8-7794-E1D6-190B3C8985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21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v sade">
            <a:extLst>
              <a:ext uri="{FF2B5EF4-FFF2-40B4-BE49-F238E27FC236}">
                <a16:creationId xmlns:a16="http://schemas.microsoft.com/office/drawing/2014/main" id="{6308EBBC-DB52-A09B-8D5B-92C9F68AE7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9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7">
            <a:extLst>
              <a:ext uri="{FF2B5EF4-FFF2-40B4-BE49-F238E27FC236}">
                <a16:creationId xmlns:a16="http://schemas.microsoft.com/office/drawing/2014/main" id="{A353D557-BE9D-6DFE-4A1D-8C397A6D5B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11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hnisko 2">
            <a:extLst>
              <a:ext uri="{FF2B5EF4-FFF2-40B4-BE49-F238E27FC236}">
                <a16:creationId xmlns:a16="http://schemas.microsoft.com/office/drawing/2014/main" id="{8D6F3B7C-5976-06BB-4A91-8BAAE6F546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17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d brezami 2">
            <a:extLst>
              <a:ext uri="{FF2B5EF4-FFF2-40B4-BE49-F238E27FC236}">
                <a16:creationId xmlns:a16="http://schemas.microsoft.com/office/drawing/2014/main" id="{722870EC-B771-6286-5BCB-DA616AD500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v noci z kuchyne">
            <a:extLst>
              <a:ext uri="{FF2B5EF4-FFF2-40B4-BE49-F238E27FC236}">
                <a16:creationId xmlns:a16="http://schemas.microsoft.com/office/drawing/2014/main" id="{1AB1986E-BAA0-7332-5528-3FA8552194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0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zahon agastasche">
            <a:extLst>
              <a:ext uri="{FF2B5EF4-FFF2-40B4-BE49-F238E27FC236}">
                <a16:creationId xmlns:a16="http://schemas.microsoft.com/office/drawing/2014/main" id="{657434AD-3FFB-1DB7-3103-578BDF0673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8">
            <a:extLst>
              <a:ext uri="{FF2B5EF4-FFF2-40B4-BE49-F238E27FC236}">
                <a16:creationId xmlns:a16="http://schemas.microsoft.com/office/drawing/2014/main" id="{A92955E4-012B-19F4-9B8D-3942D3E901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6282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16</Words>
  <Application>Microsoft Office PowerPoint</Application>
  <PresentationFormat>Širokouhlá</PresentationFormat>
  <Paragraphs>2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Cera PROModern Medium</vt:lpstr>
      <vt:lpstr>Motív Office</vt:lpstr>
      <vt:lpstr>NÁVRHY ZÁHRAD a  verejných priestranstiev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NÁVRHY ZÁHRAD a  verených priestranstiev</dc:title>
  <dc:creator>Lenka Jantošková</dc:creator>
  <cp:lastModifiedBy>Lenka Jantoskova</cp:lastModifiedBy>
  <cp:revision>1</cp:revision>
  <dcterms:created xsi:type="dcterms:W3CDTF">2023-04-25T13:42:20Z</dcterms:created>
  <dcterms:modified xsi:type="dcterms:W3CDTF">2023-04-27T11:03:13Z</dcterms:modified>
</cp:coreProperties>
</file>